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Lst>
  <p:notesMasterIdLst>
    <p:notesMasterId r:id="rId255"/>
  </p:notesMasterIdLst>
  <p:sldIdLst>
    <p:sldId id="257" r:id="rId4"/>
    <p:sldId id="10400" r:id="rId5"/>
    <p:sldId id="957" r:id="rId6"/>
    <p:sldId id="958" r:id="rId7"/>
    <p:sldId id="959" r:id="rId8"/>
    <p:sldId id="10411" r:id="rId9"/>
    <p:sldId id="370" r:id="rId10"/>
    <p:sldId id="371" r:id="rId11"/>
    <p:sldId id="261" r:id="rId12"/>
    <p:sldId id="962"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332" r:id="rId28"/>
    <p:sldId id="938" r:id="rId29"/>
    <p:sldId id="947" r:id="rId30"/>
    <p:sldId id="327" r:id="rId31"/>
    <p:sldId id="945" r:id="rId32"/>
    <p:sldId id="941" r:id="rId33"/>
    <p:sldId id="942" r:id="rId34"/>
    <p:sldId id="943" r:id="rId35"/>
    <p:sldId id="944" r:id="rId36"/>
    <p:sldId id="946" r:id="rId37"/>
    <p:sldId id="1005" r:id="rId38"/>
    <p:sldId id="609" r:id="rId39"/>
    <p:sldId id="966" r:id="rId40"/>
    <p:sldId id="967" r:id="rId41"/>
    <p:sldId id="971" r:id="rId42"/>
    <p:sldId id="972" r:id="rId43"/>
    <p:sldId id="973" r:id="rId44"/>
    <p:sldId id="974" r:id="rId45"/>
    <p:sldId id="975" r:id="rId46"/>
    <p:sldId id="980" r:id="rId47"/>
    <p:sldId id="968" r:id="rId48"/>
    <p:sldId id="976" r:id="rId49"/>
    <p:sldId id="977" r:id="rId50"/>
    <p:sldId id="1007" r:id="rId51"/>
    <p:sldId id="1003" r:id="rId52"/>
    <p:sldId id="611" r:id="rId53"/>
    <p:sldId id="948" r:id="rId54"/>
    <p:sldId id="612" r:id="rId55"/>
    <p:sldId id="613" r:id="rId56"/>
    <p:sldId id="614" r:id="rId57"/>
    <p:sldId id="616" r:id="rId58"/>
    <p:sldId id="949" r:id="rId59"/>
    <p:sldId id="950" r:id="rId60"/>
    <p:sldId id="951" r:id="rId61"/>
    <p:sldId id="952" r:id="rId62"/>
    <p:sldId id="955" r:id="rId63"/>
    <p:sldId id="953" r:id="rId64"/>
    <p:sldId id="1012" r:id="rId65"/>
    <p:sldId id="1016" r:id="rId66"/>
    <p:sldId id="1013" r:id="rId67"/>
    <p:sldId id="1014" r:id="rId68"/>
    <p:sldId id="1015" r:id="rId69"/>
    <p:sldId id="1018" r:id="rId70"/>
    <p:sldId id="1043" r:id="rId71"/>
    <p:sldId id="1019" r:id="rId72"/>
    <p:sldId id="1071" r:id="rId73"/>
    <p:sldId id="1036" r:id="rId74"/>
    <p:sldId id="1037" r:id="rId75"/>
    <p:sldId id="1038" r:id="rId76"/>
    <p:sldId id="1040" r:id="rId77"/>
    <p:sldId id="1020" r:id="rId78"/>
    <p:sldId id="1021" r:id="rId79"/>
    <p:sldId id="1022" r:id="rId80"/>
    <p:sldId id="1023" r:id="rId81"/>
    <p:sldId id="1024" r:id="rId82"/>
    <p:sldId id="1025" r:id="rId83"/>
    <p:sldId id="1026" r:id="rId84"/>
    <p:sldId id="1027" r:id="rId85"/>
    <p:sldId id="1030" r:id="rId86"/>
    <p:sldId id="1031" r:id="rId87"/>
    <p:sldId id="1044" r:id="rId88"/>
    <p:sldId id="1042" r:id="rId89"/>
    <p:sldId id="1039" r:id="rId90"/>
    <p:sldId id="1032" r:id="rId91"/>
    <p:sldId id="1033" r:id="rId92"/>
    <p:sldId id="1034" r:id="rId93"/>
    <p:sldId id="1045" r:id="rId94"/>
    <p:sldId id="1035" r:id="rId95"/>
    <p:sldId id="1046" r:id="rId96"/>
    <p:sldId id="1047" r:id="rId97"/>
    <p:sldId id="1028" r:id="rId98"/>
    <p:sldId id="1048" r:id="rId99"/>
    <p:sldId id="1049" r:id="rId100"/>
    <p:sldId id="1050" r:id="rId101"/>
    <p:sldId id="1051" r:id="rId102"/>
    <p:sldId id="1052" r:id="rId103"/>
    <p:sldId id="1029" r:id="rId104"/>
    <p:sldId id="1053" r:id="rId105"/>
    <p:sldId id="1054" r:id="rId106"/>
    <p:sldId id="1055" r:id="rId107"/>
    <p:sldId id="1056" r:id="rId108"/>
    <p:sldId id="1057" r:id="rId109"/>
    <p:sldId id="1072" r:id="rId110"/>
    <p:sldId id="1060" r:id="rId111"/>
    <p:sldId id="1062" r:id="rId112"/>
    <p:sldId id="1064" r:id="rId113"/>
    <p:sldId id="1061" r:id="rId114"/>
    <p:sldId id="1065" r:id="rId115"/>
    <p:sldId id="1066" r:id="rId116"/>
    <p:sldId id="1070" r:id="rId117"/>
    <p:sldId id="1067" r:id="rId118"/>
    <p:sldId id="1068" r:id="rId119"/>
    <p:sldId id="1069" r:id="rId120"/>
    <p:sldId id="1058" r:id="rId121"/>
    <p:sldId id="1073" r:id="rId122"/>
    <p:sldId id="1059" r:id="rId123"/>
    <p:sldId id="1074" r:id="rId124"/>
    <p:sldId id="1075" r:id="rId125"/>
    <p:sldId id="1078" r:id="rId126"/>
    <p:sldId id="1079" r:id="rId127"/>
    <p:sldId id="1080" r:id="rId128"/>
    <p:sldId id="1008" r:id="rId129"/>
    <p:sldId id="1081" r:id="rId130"/>
    <p:sldId id="1076" r:id="rId131"/>
    <p:sldId id="1077" r:id="rId132"/>
    <p:sldId id="1082" r:id="rId133"/>
    <p:sldId id="1083" r:id="rId134"/>
    <p:sldId id="1084" r:id="rId135"/>
    <p:sldId id="1085" r:id="rId136"/>
    <p:sldId id="1088" r:id="rId137"/>
    <p:sldId id="1089" r:id="rId138"/>
    <p:sldId id="1090" r:id="rId139"/>
    <p:sldId id="1091" r:id="rId140"/>
    <p:sldId id="1087" r:id="rId141"/>
    <p:sldId id="1086" r:id="rId142"/>
    <p:sldId id="1092" r:id="rId143"/>
    <p:sldId id="1098" r:id="rId144"/>
    <p:sldId id="1093" r:id="rId145"/>
    <p:sldId id="1094" r:id="rId146"/>
    <p:sldId id="1095" r:id="rId147"/>
    <p:sldId id="1096" r:id="rId148"/>
    <p:sldId id="1103" r:id="rId149"/>
    <p:sldId id="1118" r:id="rId150"/>
    <p:sldId id="1097" r:id="rId151"/>
    <p:sldId id="1099" r:id="rId152"/>
    <p:sldId id="1100" r:id="rId153"/>
    <p:sldId id="1104" r:id="rId154"/>
    <p:sldId id="1107" r:id="rId155"/>
    <p:sldId id="1106" r:id="rId156"/>
    <p:sldId id="1108" r:id="rId157"/>
    <p:sldId id="1109" r:id="rId158"/>
    <p:sldId id="1110" r:id="rId159"/>
    <p:sldId id="1111" r:id="rId160"/>
    <p:sldId id="1009" r:id="rId161"/>
    <p:sldId id="1101" r:id="rId162"/>
    <p:sldId id="1102" r:id="rId163"/>
    <p:sldId id="1119" r:id="rId164"/>
    <p:sldId id="665" r:id="rId165"/>
    <p:sldId id="1122" r:id="rId166"/>
    <p:sldId id="1120" r:id="rId167"/>
    <p:sldId id="1121" r:id="rId168"/>
    <p:sldId id="834" r:id="rId169"/>
    <p:sldId id="838" r:id="rId170"/>
    <p:sldId id="839" r:id="rId171"/>
    <p:sldId id="841" r:id="rId172"/>
    <p:sldId id="842" r:id="rId173"/>
    <p:sldId id="843" r:id="rId174"/>
    <p:sldId id="835" r:id="rId175"/>
    <p:sldId id="844" r:id="rId176"/>
    <p:sldId id="836" r:id="rId177"/>
    <p:sldId id="846" r:id="rId178"/>
    <p:sldId id="847" r:id="rId179"/>
    <p:sldId id="868" r:id="rId180"/>
    <p:sldId id="869" r:id="rId181"/>
    <p:sldId id="872" r:id="rId182"/>
    <p:sldId id="870" r:id="rId183"/>
    <p:sldId id="1010" r:id="rId184"/>
    <p:sldId id="1112" r:id="rId185"/>
    <p:sldId id="1114" r:id="rId186"/>
    <p:sldId id="1113" r:id="rId187"/>
    <p:sldId id="1125" r:id="rId188"/>
    <p:sldId id="1129" r:id="rId189"/>
    <p:sldId id="1126" r:id="rId190"/>
    <p:sldId id="1123" r:id="rId191"/>
    <p:sldId id="1124" r:id="rId192"/>
    <p:sldId id="1128" r:id="rId193"/>
    <p:sldId id="1131" r:id="rId194"/>
    <p:sldId id="1127" r:id="rId195"/>
    <p:sldId id="1130" r:id="rId196"/>
    <p:sldId id="1132" r:id="rId197"/>
    <p:sldId id="1133" r:id="rId198"/>
    <p:sldId id="1134" r:id="rId199"/>
    <p:sldId id="1135" r:id="rId200"/>
    <p:sldId id="1115" r:id="rId201"/>
    <p:sldId id="1116" r:id="rId202"/>
    <p:sldId id="1117" r:id="rId203"/>
    <p:sldId id="1105" r:id="rId204"/>
    <p:sldId id="1011" r:id="rId205"/>
    <p:sldId id="10403" r:id="rId206"/>
    <p:sldId id="10404" r:id="rId207"/>
    <p:sldId id="10405" r:id="rId208"/>
    <p:sldId id="10402" r:id="rId209"/>
    <p:sldId id="10407" r:id="rId210"/>
    <p:sldId id="10446" r:id="rId211"/>
    <p:sldId id="10440" r:id="rId212"/>
    <p:sldId id="10441" r:id="rId213"/>
    <p:sldId id="10451" r:id="rId214"/>
    <p:sldId id="10431" r:id="rId215"/>
    <p:sldId id="10452" r:id="rId216"/>
    <p:sldId id="10453" r:id="rId217"/>
    <p:sldId id="10454" r:id="rId218"/>
    <p:sldId id="10455" r:id="rId219"/>
    <p:sldId id="10448" r:id="rId220"/>
    <p:sldId id="10449" r:id="rId221"/>
    <p:sldId id="10450" r:id="rId222"/>
    <p:sldId id="10459" r:id="rId223"/>
    <p:sldId id="10447" r:id="rId224"/>
    <p:sldId id="10406" r:id="rId225"/>
    <p:sldId id="10425" r:id="rId226"/>
    <p:sldId id="10426" r:id="rId227"/>
    <p:sldId id="10409" r:id="rId228"/>
    <p:sldId id="10421" r:id="rId229"/>
    <p:sldId id="10417" r:id="rId230"/>
    <p:sldId id="10408" r:id="rId231"/>
    <p:sldId id="10427" r:id="rId232"/>
    <p:sldId id="10435" r:id="rId233"/>
    <p:sldId id="10437" r:id="rId234"/>
    <p:sldId id="10436" r:id="rId235"/>
    <p:sldId id="10438" r:id="rId236"/>
    <p:sldId id="10439" r:id="rId237"/>
    <p:sldId id="10442" r:id="rId238"/>
    <p:sldId id="10443" r:id="rId239"/>
    <p:sldId id="10444" r:id="rId240"/>
    <p:sldId id="10445" r:id="rId241"/>
    <p:sldId id="10428" r:id="rId242"/>
    <p:sldId id="10429" r:id="rId243"/>
    <p:sldId id="10430" r:id="rId244"/>
    <p:sldId id="10422" r:id="rId245"/>
    <p:sldId id="10423" r:id="rId246"/>
    <p:sldId id="936" r:id="rId247"/>
    <p:sldId id="10418" r:id="rId248"/>
    <p:sldId id="822" r:id="rId249"/>
    <p:sldId id="810" r:id="rId250"/>
    <p:sldId id="10463" r:id="rId251"/>
    <p:sldId id="10420" r:id="rId252"/>
    <p:sldId id="10462" r:id="rId253"/>
    <p:sldId id="296" r:id="rId2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959"/>
            <p14:sldId id="10411"/>
            <p14:sldId id="370"/>
            <p14:sldId id="371"/>
            <p14:sldId id="261"/>
            <p14:sldId id="962"/>
          </p14:sldIdLst>
        </p14:section>
        <p14:section name="(5m) Intro" id="{71A0EFC3-1B77-42BC-B22F-19AAC7036864}">
          <p14:sldIdLst>
            <p14:sldId id="10412"/>
            <p14:sldId id="602"/>
            <p14:sldId id="10413"/>
            <p14:sldId id="369"/>
            <p14:sldId id="266"/>
            <p14:sldId id="594"/>
            <p14:sldId id="10401"/>
            <p14:sldId id="937"/>
            <p14:sldId id="10414"/>
            <p14:sldId id="963"/>
            <p14:sldId id="324"/>
            <p14:sldId id="10415"/>
            <p14:sldId id="10416"/>
            <p14:sldId id="2829"/>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EBDEB4E2-9392-4324-974B-2EC2F17A42B0}">
          <p14:sldIdLst>
            <p14:sldId id="936"/>
            <p14:sldId id="10418"/>
            <p14:sldId id="822"/>
            <p14:sldId id="810"/>
            <p14:sldId id="10463"/>
            <p14:sldId id="10420"/>
            <p14:sldId id="1046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262626"/>
    <a:srgbClr val="000000"/>
    <a:srgbClr val="00FFFF"/>
    <a:srgbClr val="33CCCC"/>
    <a:srgbClr val="008080"/>
    <a:srgbClr val="0075D6"/>
    <a:srgbClr val="742774"/>
    <a:srgbClr val="F2C812"/>
    <a:srgbClr val="5753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74242" autoAdjust="0"/>
  </p:normalViewPr>
  <p:slideViewPr>
    <p:cSldViewPr snapToGrid="0">
      <p:cViewPr varScale="1">
        <p:scale>
          <a:sx n="85" d="100"/>
          <a:sy n="85" d="100"/>
        </p:scale>
        <p:origin x="60" y="216"/>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theme" Target="theme/theme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tableStyles" Target="tableStyles.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notesMaster" Target="notesMasters/notesMaster1.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presProps" Target="presProp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upload.wikimedia.org/wikipedia/en/thumb/9/95/Atlantic_Broadband_logo.svg/640px-Atlantic_Broadband_logo.svg.png"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35624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5/25/2019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5/25/2019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5/25/2019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54703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06569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239298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742772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411048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035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502737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6870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175356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669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068763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738461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46370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692520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895455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0304121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https://upload.wikimedia.org/wikipedia/en/thumb/9/95/Atlantic_Broadband_logo.svg/640px-Atlantic_Broadband_logo.svg.png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7987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4924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4354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251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5/25/2019 9:11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144756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480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5/25/2019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5/25/2019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7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0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5/25/2019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5/25/2019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5/25/2019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01.sv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69.sv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01.sv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gif"/><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01.sv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01.sv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01.sv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4.png"/></Relationships>
</file>

<file path=ppt/slides/_rels/slide1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1.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62.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10" Type="http://schemas.openxmlformats.org/officeDocument/2006/relationships/image" Target="../media/image208.png"/><Relationship Id="rId4" Type="http://schemas.openxmlformats.org/officeDocument/2006/relationships/hyperlink" Target="http://fleitasarts.com/" TargetMode="External"/><Relationship Id="rId9" Type="http://schemas.openxmlformats.org/officeDocument/2006/relationships/image" Target="../media/image207.png"/></Relationships>
</file>

<file path=ppt/slides/_rels/slide16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6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1.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2.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3.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4.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5.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6.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7.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8.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9.png"/></Relationships>
</file>

<file path=ppt/slides/_rels/slide1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0.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1.png"/></Relationships>
</file>

<file path=ppt/slides/_rels/slide17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2.png"/></Relationships>
</file>

<file path=ppt/slides/_rels/slide17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170.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6.png"/></Relationships>
</file>

<file path=ppt/slides/_rels/slide1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2.png"/><Relationship Id="rId7" Type="http://schemas.openxmlformats.org/officeDocument/2006/relationships/hyperlink" Target="http://fleitasarts.com/" TargetMode="External"/><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5.png"/></Relationships>
</file>

<file path=ppt/slides/_rels/slide1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png"/></Relationships>
</file>

<file path=ppt/slides/_rels/slide188.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35.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7.svg"/><Relationship Id="rId4" Type="http://schemas.openxmlformats.org/officeDocument/2006/relationships/image" Target="../media/image236.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192.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01.sv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01.sv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98.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01.sv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01.sv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1.sv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svg"/><Relationship Id="rId4" Type="http://schemas.openxmlformats.org/officeDocument/2006/relationships/image" Target="../media/image100.png"/></Relationships>
</file>

<file path=ppt/slides/_rels/slide2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101.sv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01.sv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25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25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1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25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26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263.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65.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5.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68.png"/><Relationship Id="rId7" Type="http://schemas.openxmlformats.org/officeDocument/2006/relationships/image" Target="../media/image100.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9.png"/></Relationships>
</file>

<file path=ppt/slides/_rels/slide216.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70.png"/><Relationship Id="rId7" Type="http://schemas.openxmlformats.org/officeDocument/2006/relationships/image" Target="../media/image100.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1.png"/><Relationship Id="rId9" Type="http://schemas.openxmlformats.org/officeDocument/2006/relationships/image" Target="../media/image272.png"/></Relationships>
</file>

<file path=ppt/slides/_rels/slide217.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73.png"/><Relationship Id="rId7" Type="http://schemas.openxmlformats.org/officeDocument/2006/relationships/image" Target="../media/image101.sv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18.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75.png"/><Relationship Id="rId7" Type="http://schemas.openxmlformats.org/officeDocument/2006/relationships/image" Target="../media/image100.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1.png"/></Relationships>
</file>

<file path=ppt/slides/_rels/slide21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277.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22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44.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hyperlink" Target="http://fleitasarts.com/" TargetMode="External"/><Relationship Id="rId7" Type="http://schemas.openxmlformats.org/officeDocument/2006/relationships/image" Target="../media/image202.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5.png"/></Relationships>
</file>

<file path=ppt/slides/_rels/slide2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4.wdp"/></Relationships>
</file>

<file path=ppt/slides/_rels/slide246.xml.rels><?xml version="1.0" encoding="UTF-8" standalone="yes"?>
<Relationships xmlns="http://schemas.openxmlformats.org/package/2006/relationships"><Relationship Id="rId8" Type="http://schemas.openxmlformats.org/officeDocument/2006/relationships/hyperlink" Target="https://dba2o.wordpress.com/" TargetMode="External"/><Relationship Id="rId13" Type="http://schemas.openxmlformats.org/officeDocument/2006/relationships/hyperlink" Target="https://youtu.be/rcrubFa8758" TargetMode="External"/><Relationship Id="rId18" Type="http://schemas.openxmlformats.org/officeDocument/2006/relationships/hyperlink" Target="https://docs.microsoft.com/powerapps/maker/canvas-apps/webinars-listing" TargetMode="External"/><Relationship Id="rId3" Type="http://schemas.openxmlformats.org/officeDocument/2006/relationships/image" Target="../media/image4.jpeg"/><Relationship Id="rId7" Type="http://schemas.openxmlformats.org/officeDocument/2006/relationships/image" Target="../media/image26.svg"/><Relationship Id="rId12" Type="http://schemas.openxmlformats.org/officeDocument/2006/relationships/hyperlink" Target="https://docs.microsoft.com/powerapps/maker/canvas-apps/add-scrolling-screen" TargetMode="External"/><Relationship Id="rId17" Type="http://schemas.openxmlformats.org/officeDocument/2006/relationships/hyperlink" Target="https://docs.microsoft.com/powerapps/maker/canvas-apps/open-and-run-a-sample-app" TargetMode="External"/><Relationship Id="rId2" Type="http://schemas.openxmlformats.org/officeDocument/2006/relationships/notesSlide" Target="../notesSlides/notesSlide233.xml"/><Relationship Id="rId16" Type="http://schemas.openxmlformats.org/officeDocument/2006/relationships/hyperlink" Target="https://docs.microsoft.com/power-bi/service-cortana-intro" TargetMode="External"/><Relationship Id="rId1" Type="http://schemas.openxmlformats.org/officeDocument/2006/relationships/slideLayout" Target="../slideLayouts/slideLayout38.xml"/><Relationship Id="rId6" Type="http://schemas.openxmlformats.org/officeDocument/2006/relationships/image" Target="../media/image25.png"/><Relationship Id="rId11" Type="http://schemas.openxmlformats.org/officeDocument/2006/relationships/hyperlink" Target="https://youtu.be/swpjfIyXCNA" TargetMode="External"/><Relationship Id="rId5" Type="http://schemas.openxmlformats.org/officeDocument/2006/relationships/image" Target="../media/image5.png"/><Relationship Id="rId15" Type="http://schemas.openxmlformats.org/officeDocument/2006/relationships/hyperlink" Target="https://powerusers.microsoft.com/t5/General-Discussion/image-in-a-circle/m-p/9124#M4007" TargetMode="External"/><Relationship Id="rId10" Type="http://schemas.openxmlformats.org/officeDocument/2006/relationships/hyperlink" Target="https://docs.microsoft.com/power-platform/admin/pricing-billing-skus" TargetMode="External"/><Relationship Id="rId19" Type="http://schemas.openxmlformats.org/officeDocument/2006/relationships/hyperlink" Target="https://go.microsoft.com/fwlink/?LinkId=2005303&amp;clcid=0x409" TargetMode="External"/><Relationship Id="rId4" Type="http://schemas.openxmlformats.org/officeDocument/2006/relationships/hyperlink" Target="http://fleitasarts.com/" TargetMode="External"/><Relationship Id="rId9" Type="http://schemas.openxmlformats.org/officeDocument/2006/relationships/hyperlink" Target="https://docs.microsoft.com/learn/browse/?products=power-platform" TargetMode="External"/><Relationship Id="rId14" Type="http://schemas.openxmlformats.org/officeDocument/2006/relationships/hyperlink" Target="https://youtu.be/SaDEVOgOlYY"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hyperlink" Target="http://fleitasarts.com/" TargetMode="External"/><Relationship Id="rId7" Type="http://schemas.openxmlformats.org/officeDocument/2006/relationships/image" Target="../media/image202.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35.xml"/><Relationship Id="rId1" Type="http://schemas.openxmlformats.org/officeDocument/2006/relationships/slideLayout" Target="../slideLayouts/slideLayout47.xml"/><Relationship Id="rId6" Type="http://schemas.openxmlformats.org/officeDocument/2006/relationships/image" Target="../media/image305.png"/><Relationship Id="rId5" Type="http://schemas.openxmlformats.org/officeDocument/2006/relationships/hyperlink" Target="http://atlanticbb.com/" TargetMode="External"/><Relationship Id="rId4" Type="http://schemas.openxmlformats.org/officeDocument/2006/relationships/image" Target="../media/image5.png"/></Relationships>
</file>

<file path=ppt/slides/_rels/slide24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236.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gif"/><Relationship Id="rId15" Type="http://schemas.openxmlformats.org/officeDocument/2006/relationships/image" Target="../media/image5.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hyperlink" Target="http://fleitasarts.com/"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hyperlink" Target="https://twitter.com/hiramfleitas" TargetMode="External"/><Relationship Id="rId12" Type="http://schemas.openxmlformats.org/officeDocument/2006/relationships/hyperlink" Target="https://github.com/hfleitas" TargetMode="External"/><Relationship Id="rId17" Type="http://schemas.openxmlformats.org/officeDocument/2006/relationships/image" Target="../media/image5.png"/><Relationship Id="rId2" Type="http://schemas.openxmlformats.org/officeDocument/2006/relationships/notesSlide" Target="../notesSlides/notesSlide237.xml"/><Relationship Id="rId16" Type="http://schemas.openxmlformats.org/officeDocument/2006/relationships/hyperlink" Target="mailto:hiram@fleitasarts.com?subject=Power%20Platform%20-%20Game%20Changer" TargetMode="External"/><Relationship Id="rId1" Type="http://schemas.openxmlformats.org/officeDocument/2006/relationships/slideLayout" Target="../slideLayouts/slideLayout38.xml"/><Relationship Id="rId6" Type="http://schemas.microsoft.com/office/2007/relationships/hdphoto" Target="../media/hdphoto5.wdp"/><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hyperlink" Target="https://linkedin.com/in/hiramfleitas" TargetMode="External"/><Relationship Id="rId10" Type="http://schemas.openxmlformats.org/officeDocument/2006/relationships/image" Target="../media/image19.png"/><Relationship Id="rId4" Type="http://schemas.microsoft.com/office/2007/relationships/hdphoto" Target="../media/hdphoto4.wdp"/><Relationship Id="rId9" Type="http://schemas.openxmlformats.org/officeDocument/2006/relationships/image" Target="../media/image18.png"/><Relationship Id="rId14" Type="http://schemas.openxmlformats.org/officeDocument/2006/relationships/hyperlink" Target="http://fleitasarts.com/"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1.gif"/><Relationship Id="rId5" Type="http://schemas.openxmlformats.org/officeDocument/2006/relationships/hyperlink" Target="https://go.microsoft.com/fwlink/?LinkId=2083007&amp;clcid=0x409" TargetMode="Externa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4.jpe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9.jpe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6.sv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6.sv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sv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2.sv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4.wdp"/></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01.sv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6.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8" name="Text Placeholder 6">
            <a:extLst>
              <a:ext uri="{FF2B5EF4-FFF2-40B4-BE49-F238E27FC236}">
                <a16:creationId xmlns:a16="http://schemas.microsoft.com/office/drawing/2014/main" id="{F58D876F-D5EE-4405-878E-66954C39C6E2}"/>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95" y="1"/>
            <a:ext cx="1827530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microsoft">
            <a:extLst>
              <a:ext uri="{FF2B5EF4-FFF2-40B4-BE49-F238E27FC236}">
                <a16:creationId xmlns:a16="http://schemas.microsoft.com/office/drawing/2014/main" id="{953E4535-866C-47C9-B4DB-640BBD0CB184}"/>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358548" y="0"/>
            <a:ext cx="1147490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Run your business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in real time with </a:t>
            </a:r>
            <a:b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b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3" name="Picture 12" descr="A close up of a logo&#10;&#10;Description generated with very high confidence">
            <a:hlinkClick r:id="rId6"/>
            <a:extLst>
              <a:ext uri="{FF2B5EF4-FFF2-40B4-BE49-F238E27FC236}">
                <a16:creationId xmlns:a16="http://schemas.microsoft.com/office/drawing/2014/main" id="{F2692F4C-4937-4684-A210-6D59F9E69D9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81691" y="2812185"/>
            <a:ext cx="6920680" cy="1233631"/>
          </a:xfrm>
          <a:prstGeom prst="rect">
            <a:avLst/>
          </a:prstGeom>
        </p:spPr>
        <p:txBody>
          <a:bodyPr wrap="square" lIns="143428" tIns="89642" rIns="143428" bIns="89642" anchor="ctr">
            <a:spAutoFit/>
          </a:bodyPr>
          <a:lstStyle/>
          <a:p>
            <a:pPr marL="0" marR="0" lvl="0" indent="0" algn="l" defTabSz="932472" rtl="0" eaLnBrk="1" fontAlgn="base" latinLnBrk="0" hangingPunct="1">
              <a:lnSpc>
                <a:spcPct val="95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Ask questions </a:t>
            </a:r>
            <a:b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br>
            <a:r>
              <a:rPr kumimoji="0" lang="en-US" sz="3600" b="0" i="0" u="none" strike="noStrike" kern="1200" cap="none" spc="-100" normalizeH="0" baseline="0" noProof="0" dirty="0">
                <a:ln w="3175">
                  <a:noFill/>
                </a:ln>
                <a:solidFill>
                  <a:prstClr val="white"/>
                </a:solidFill>
                <a:effectLst/>
                <a:uLnTx/>
                <a:uFillTx/>
                <a:latin typeface="Segoe UI Light"/>
                <a:ea typeface="+mn-ea"/>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Parallelogram 1">
            <a:extLst>
              <a:ext uri="{FF2B5EF4-FFF2-40B4-BE49-F238E27FC236}">
                <a16:creationId xmlns:a16="http://schemas.microsoft.com/office/drawing/2014/main" id="{92C45EB5-93E0-4C0F-999A-1C6608B3633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55578DEB-DFF3-42FF-9314-0D8ECD8FF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604670" y="-1630"/>
            <a:ext cx="10982659" cy="685963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 Gov</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07E6964-3D16-4727-97A9-E6402C4F2FF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383624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755228" y="3884578"/>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81A10514-D97A-40BE-B418-A3FF35EEE46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2187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29C181DA-FFD9-459B-8B18-375C2287958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5589239" y="4586288"/>
            <a:ext cx="1325911"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7572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69100D25-A86C-4C37-8F6A-BBD548CA77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B3B225D7-5C43-4B80-8A5B-1E2C0A055B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5400675" y="1966913"/>
            <a:ext cx="237172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D73EC8-2446-49F1-A726-DF19D3B45143}"/>
              </a:ext>
            </a:extLst>
          </p:cNvPr>
          <p:cNvSpPr/>
          <p:nvPr/>
        </p:nvSpPr>
        <p:spPr>
          <a:xfrm>
            <a:off x="7884764" y="2392525"/>
            <a:ext cx="4040536" cy="37796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4646066" y="6002876"/>
            <a:ext cx="914400" cy="9144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575"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2" y="0"/>
            <a:ext cx="3857625" cy="68580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1"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4" y="0"/>
            <a:ext cx="3857625" cy="68580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0"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5" y="0"/>
            <a:ext cx="3857625" cy="68580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2" y="0"/>
            <a:ext cx="3857625" cy="68580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8690" y="5187121"/>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732" y="2914578"/>
            <a:ext cx="3858163" cy="514422"/>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788690" y="5187121"/>
            <a:ext cx="914400" cy="9144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071" y="0"/>
            <a:ext cx="3857625" cy="68580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306"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202B6815-7948-4BFA-888F-8FCABE6F443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1128566" y="5187121"/>
            <a:ext cx="914400" cy="9144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6644" y="0"/>
            <a:ext cx="38576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733" y="0"/>
            <a:ext cx="3857625" cy="68580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9274" y="1209675"/>
            <a:ext cx="16916348" cy="5629972"/>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microsoft">
            <a:extLst>
              <a:ext uri="{FF2B5EF4-FFF2-40B4-BE49-F238E27FC236}">
                <a16:creationId xmlns:a16="http://schemas.microsoft.com/office/drawing/2014/main" id="{A788F532-9FED-46BF-B360-4BF26B40C411}"/>
              </a:ext>
            </a:extLst>
          </p:cNvPr>
          <p:cNvSpPr/>
          <p:nvPr/>
        </p:nvSpPr>
        <p:spPr>
          <a:xfrm>
            <a:off x="287337" y="152058"/>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A282DA1-70D7-4FA4-8829-F7334CD3D74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91092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08264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966253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5C1F4E57-C110-43AC-A145-C65E98FA8A9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237629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A367C41-3196-4C7D-92A7-52886602264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0866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3708A3C5-EE9A-4D4F-9196-D7DF6EB0320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2281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819572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42748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9856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224106" y="1"/>
            <a:ext cx="11743788" cy="686095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4" name="Picture 13" descr="A close up of a logo&#10;&#10;Description generated with very high confidence">
            <a:hlinkClick r:id="rId4"/>
            <a:extLst>
              <a:ext uri="{FF2B5EF4-FFF2-40B4-BE49-F238E27FC236}">
                <a16:creationId xmlns:a16="http://schemas.microsoft.com/office/drawing/2014/main" id="{317ECAE7-1C8B-419F-8CB1-44D84AEB535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010070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32747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8301498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510961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699042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23725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217365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35119" y="0"/>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1377130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BB8DC4A0-7270-4B36-BCC2-751803C16F9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76637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7175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193355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1510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545616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a:blip r:embed="rId3"/>
          <a:stretch>
            <a:fillRect/>
          </a:stretch>
        </p:blipFill>
        <p:spPr>
          <a:xfrm>
            <a:off x="1883545" y="-92670"/>
            <a:ext cx="8424909" cy="753849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202B6815-7948-4BFA-888F-8FCABE6F44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521774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pic>
        <p:nvPicPr>
          <p:cNvPr id="13" name="Picture 12" descr="A close up of a logo&#10;&#10;Description generated with very high confidence">
            <a:hlinkClick r:id="rId3"/>
            <a:extLst>
              <a:ext uri="{FF2B5EF4-FFF2-40B4-BE49-F238E27FC236}">
                <a16:creationId xmlns:a16="http://schemas.microsoft.com/office/drawing/2014/main" id="{D0865797-F582-49C9-B781-EC9B338F392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9" name="Group 18">
            <a:extLst>
              <a:ext uri="{FF2B5EF4-FFF2-40B4-BE49-F238E27FC236}">
                <a16:creationId xmlns:a16="http://schemas.microsoft.com/office/drawing/2014/main" id="{2268C065-EB39-4E83-B99A-3B25B3DC1149}"/>
              </a:ext>
            </a:extLst>
          </p:cNvPr>
          <p:cNvGrpSpPr/>
          <p:nvPr/>
        </p:nvGrpSpPr>
        <p:grpSpPr>
          <a:xfrm>
            <a:off x="3620533" y="-96314"/>
            <a:ext cx="10476219" cy="6976015"/>
            <a:chOff x="3620533" y="-96314"/>
            <a:chExt cx="10476219" cy="6976015"/>
          </a:xfrm>
        </p:grpSpPr>
        <p:grpSp>
          <p:nvGrpSpPr>
            <p:cNvPr id="20" name="Group 19">
              <a:extLst>
                <a:ext uri="{FF2B5EF4-FFF2-40B4-BE49-F238E27FC236}">
                  <a16:creationId xmlns:a16="http://schemas.microsoft.com/office/drawing/2014/main" id="{9D88EC17-0770-47B1-8ABC-1C450E909583}"/>
                </a:ext>
              </a:extLst>
            </p:cNvPr>
            <p:cNvGrpSpPr/>
            <p:nvPr/>
          </p:nvGrpSpPr>
          <p:grpSpPr>
            <a:xfrm>
              <a:off x="3620533" y="-96314"/>
              <a:ext cx="10476219" cy="6976015"/>
              <a:chOff x="3798333" y="-96314"/>
              <a:chExt cx="10476219" cy="6976015"/>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F857949-C7AB-4D26-B3F4-FF40FFD4AC27}"/>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21" name="Picture 20">
              <a:extLst>
                <a:ext uri="{FF2B5EF4-FFF2-40B4-BE49-F238E27FC236}">
                  <a16:creationId xmlns:a16="http://schemas.microsoft.com/office/drawing/2014/main" id="{371BF27F-68B8-4E3E-856B-4DA058776B89}"/>
                </a:ext>
              </a:extLst>
            </p:cNvPr>
            <p:cNvPicPr>
              <a:picLocks noChangeAspect="1"/>
            </p:cNvPicPr>
            <p:nvPr/>
          </p:nvPicPr>
          <p:blipFill rotWithShape="1">
            <a:blip r:embed="rId7"/>
            <a:srcRect l="7222" r="6327"/>
            <a:stretch/>
          </p:blipFill>
          <p:spPr>
            <a:xfrm>
              <a:off x="4998906" y="902331"/>
              <a:ext cx="7800399" cy="4864608"/>
            </a:xfrm>
            <a:prstGeom prst="rect">
              <a:avLst/>
            </a:prstGeom>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8"/>
            <a:srcRect b="37056"/>
            <a:stretch/>
          </p:blipFill>
          <p:spPr>
            <a:xfrm>
              <a:off x="4998906" y="907474"/>
              <a:ext cx="7800399" cy="4859465"/>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Summary</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62388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4" descr="https://img-prod-cms-rt-microsoft-com.akamaized.net/cms/api/am/imageFileData/RE2x0JM?ver=a32f&amp;q=90&amp;m=6&amp;h=600&amp;w=1600&amp;b=%23FFFFFFFF&amp;l=f&amp;o=t&amp;aim=true">
            <a:extLst>
              <a:ext uri="{FF2B5EF4-FFF2-40B4-BE49-F238E27FC236}">
                <a16:creationId xmlns:a16="http://schemas.microsoft.com/office/drawing/2014/main" id="{7995CCA6-C8A7-4C13-AD8F-33F2B51F7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4"/>
            <a:extLst>
              <a:ext uri="{FF2B5EF4-FFF2-40B4-BE49-F238E27FC236}">
                <a16:creationId xmlns:a16="http://schemas.microsoft.com/office/drawing/2014/main" id="{8FB4316A-6486-4639-8B8C-C13145D712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53" name="Content Placeholder 2">
            <a:extLst>
              <a:ext uri="{FF2B5EF4-FFF2-40B4-BE49-F238E27FC236}">
                <a16:creationId xmlns:a16="http://schemas.microsoft.com/office/drawing/2014/main" id="{33A2E4AE-C233-4C30-8B41-FB4E592C099F}"/>
              </a:ext>
            </a:extLst>
          </p:cNvPr>
          <p:cNvSpPr txBox="1">
            <a:spLocks/>
          </p:cNvSpPr>
          <p:nvPr/>
        </p:nvSpPr>
        <p:spPr>
          <a:xfrm>
            <a:off x="5648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dba2o.wordpress.com</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9">
                  <a:extLst>
                    <a:ext uri="{A12FA001-AC4F-418D-AE19-62706E023703}">
                      <ahyp:hlinkClr xmlns:ahyp="http://schemas.microsoft.com/office/drawing/2018/hyperlinkcolor" val="tx"/>
                    </a:ext>
                  </a:extLst>
                </a:hlinkClick>
              </a:rPr>
              <a:t>Microsoft Learn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Pricing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Integrating Bing Maps into PowerApps with GPS</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Scrolling Screen</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3">
                  <a:extLst>
                    <a:ext uri="{A12FA001-AC4F-418D-AE19-62706E023703}">
                      <ahyp:hlinkClr xmlns:ahyp="http://schemas.microsoft.com/office/drawing/2018/hyperlinkcolor" val="tx"/>
                    </a:ext>
                  </a:extLst>
                </a:hlinkClick>
              </a:rPr>
              <a:t>Display User Profile Photo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Modal (Pop-up) Screen</a:t>
            </a:r>
            <a:r>
              <a:rPr lang="en-US" sz="2000" dirty="0">
                <a:latin typeface="Segoe UI Light" panose="020B0502040204020203" pitchFamily="34" charset="0"/>
                <a:cs typeface="Segoe UI Light" panose="020B0502040204020203" pitchFamily="34" charset="0"/>
              </a:rPr>
              <a:t> </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Image Circle Crop</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Cortana Intro</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Sample canvas apps</a:t>
            </a:r>
            <a:r>
              <a:rPr lang="en-US" sz="2000" dirty="0">
                <a:latin typeface="Segoe UI Light" panose="020B0502040204020203" pitchFamily="34" charset="0"/>
                <a:cs typeface="Segoe UI Light" panose="020B0502040204020203" pitchFamily="34" charset="0"/>
              </a:rPr>
              <a:t> (Expense Report, Help Desk, Meeting Capture)</a:t>
            </a: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Webinar Listing</a:t>
            </a:r>
            <a:endParaRPr lang="en-US" sz="2000" dirty="0">
              <a:latin typeface="Segoe UI Light" panose="020B0502040204020203" pitchFamily="34" charset="0"/>
              <a:cs typeface="Segoe UI Light" panose="020B0502040204020203" pitchFamily="34" charset="0"/>
            </a:endParaRPr>
          </a:p>
          <a:p>
            <a:pPr>
              <a:buClr>
                <a:srgbClr val="742774"/>
              </a:buClr>
              <a:buBlip>
                <a:blip r:embed="rId6">
                  <a:extLst>
                    <a:ext uri="{96DAC541-7B7A-43D3-8B79-37D633B846F1}">
                      <asvg:svgBlip xmlns:asvg="http://schemas.microsoft.com/office/drawing/2016/SVG/main" r:embed="rId7"/>
                    </a:ext>
                  </a:extLst>
                </a:blip>
              </a:buBlip>
            </a:pPr>
            <a:r>
              <a:rPr lang="en-US" sz="2000" dirty="0">
                <a:latin typeface="Segoe UI Light" panose="020B0502040204020203" pitchFamily="34" charset="0"/>
                <a:cs typeface="Segoe UI Light" panose="020B0502040204020203" pitchFamily="34" charset="0"/>
                <a:hlinkClick r:id="rId19">
                  <a:extLst>
                    <a:ext uri="{A12FA001-AC4F-418D-AE19-62706E023703}">
                      <ahyp:hlinkClr xmlns:ahyp="http://schemas.microsoft.com/office/drawing/2018/hyperlinkcolor" val="tx"/>
                    </a:ext>
                  </a:extLst>
                </a:hlinkClick>
              </a:rPr>
              <a:t>ROI Case Study</a:t>
            </a:r>
            <a:endParaRPr lang="en-US" sz="2000" dirty="0">
              <a:latin typeface="Segoe UI Light" panose="020B0502040204020203" pitchFamily="34" charset="0"/>
              <a:cs typeface="Segoe UI Light" panose="020B0502040204020203" pitchFamily="34" charset="0"/>
            </a:endParaRPr>
          </a:p>
        </p:txBody>
      </p:sp>
      <p:sp>
        <p:nvSpPr>
          <p:cNvPr id="154" name="Text Placeholder 9">
            <a:extLst>
              <a:ext uri="{FF2B5EF4-FFF2-40B4-BE49-F238E27FC236}">
                <a16:creationId xmlns:a16="http://schemas.microsoft.com/office/drawing/2014/main" id="{C34BBD86-4F84-49D6-9C48-0926ABCA4C9B}"/>
              </a:ext>
            </a:extLst>
          </p:cNvPr>
          <p:cNvSpPr txBox="1">
            <a:spLocks/>
          </p:cNvSpPr>
          <p:nvPr/>
        </p:nvSpPr>
        <p:spPr>
          <a:xfrm>
            <a:off x="561340" y="361933"/>
            <a:ext cx="534416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Resources</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412541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2395528"/>
          </a:xfrm>
          <a:prstGeom prst="rect">
            <a:avLst/>
          </a:prstGeom>
        </p:spPr>
        <p:txBody>
          <a:bodyPr>
            <a:spAutoFit/>
          </a:bodyPr>
          <a:lstStyle/>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Power BI</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lang="en-US" sz="2000" kern="0" dirty="0">
                <a:solidFill>
                  <a:srgbClr val="FFFFFF"/>
                </a:solidFill>
              </a:rPr>
              <a:t>PowerApps</a:t>
            </a:r>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Microsoft Flow</a:t>
            </a:r>
          </a:p>
          <a:p>
            <a:pPr marL="22860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Data Stories Gallery</a:t>
            </a:r>
          </a:p>
          <a:p>
            <a:pPr marL="228600" lvl="0" indent="-228600">
              <a:lnSpc>
                <a:spcPct val="90000"/>
              </a:lnSpc>
              <a:spcBef>
                <a:spcPts val="1000"/>
              </a:spcBef>
              <a:buClr>
                <a:schemeClr val="bg1"/>
              </a:buClr>
              <a:buFont typeface="Arial" panose="020B0604020202020204" pitchFamily="34" charset="0"/>
              <a:buChar char="•"/>
              <a:defRPr/>
            </a:pPr>
            <a:r>
              <a:rPr lang="en-US" sz="2000" kern="0" dirty="0">
                <a:solidFill>
                  <a:srgbClr val="FFFFFF"/>
                </a:solidFill>
              </a:rPr>
              <a:t>Discuss, Connect, Feedback</a:t>
            </a:r>
            <a:endParaRPr lang="en-US" sz="2000" dirty="0"/>
          </a:p>
          <a:p>
            <a:pPr marL="228600" marR="0" lvl="0" indent="-228600" defTabSz="914400" eaLnBrk="1" fontAlgn="auto" latinLnBrk="0" hangingPunct="1">
              <a:lnSpc>
                <a:spcPct val="90000"/>
              </a:lnSpc>
              <a:spcBef>
                <a:spcPts val="1000"/>
              </a:spcBef>
              <a:spcAft>
                <a:spcPts val="0"/>
              </a:spcAft>
              <a:buClr>
                <a:schemeClr val="bg1"/>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FFFF"/>
              </a:solidFill>
              <a:effectLst/>
              <a:uLnTx/>
              <a:uFillTx/>
            </a:endParaRPr>
          </a:p>
        </p:txBody>
      </p:sp>
      <p:pic>
        <p:nvPicPr>
          <p:cNvPr id="14" name="Picture 13" descr="A close up of a logo&#10;&#10;Description generated with very high confidence">
            <a:hlinkClick r:id="rId3"/>
            <a:extLst>
              <a:ext uri="{FF2B5EF4-FFF2-40B4-BE49-F238E27FC236}">
                <a16:creationId xmlns:a16="http://schemas.microsoft.com/office/drawing/2014/main" id="{A6B7E215-3213-4075-AFA5-C0E9DB03AF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grpSp>
        <p:nvGrpSpPr>
          <p:cNvPr id="16" name="Group 15">
            <a:extLst>
              <a:ext uri="{FF2B5EF4-FFF2-40B4-BE49-F238E27FC236}">
                <a16:creationId xmlns:a16="http://schemas.microsoft.com/office/drawing/2014/main" id="{41596F42-33F4-4C3C-A5B9-BCBD14C2B150}"/>
              </a:ext>
            </a:extLst>
          </p:cNvPr>
          <p:cNvGrpSpPr/>
          <p:nvPr/>
        </p:nvGrpSpPr>
        <p:grpSpPr>
          <a:xfrm>
            <a:off x="3620533" y="-96314"/>
            <a:ext cx="10476219" cy="6976015"/>
            <a:chOff x="3620533" y="-96314"/>
            <a:chExt cx="10476219" cy="6976015"/>
          </a:xfrm>
        </p:grpSpPr>
        <p:grpSp>
          <p:nvGrpSpPr>
            <p:cNvPr id="17" name="Group 16">
              <a:extLst>
                <a:ext uri="{FF2B5EF4-FFF2-40B4-BE49-F238E27FC236}">
                  <a16:creationId xmlns:a16="http://schemas.microsoft.com/office/drawing/2014/main" id="{CC5EDC50-4316-4FBF-84DD-9070BB8E0EC8}"/>
                </a:ext>
              </a:extLst>
            </p:cNvPr>
            <p:cNvGrpSpPr/>
            <p:nvPr/>
          </p:nvGrpSpPr>
          <p:grpSpPr>
            <a:xfrm>
              <a:off x="3620533" y="-96314"/>
              <a:ext cx="10476219" cy="6976015"/>
              <a:chOff x="3798333" y="-96314"/>
              <a:chExt cx="10476219" cy="6976015"/>
            </a:xfrm>
          </p:grpSpPr>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DA3CFE3-3533-429D-9D2D-7D25290B4F8C}"/>
                  </a:ext>
                </a:extLst>
              </p:cNvPr>
              <p:cNvPicPr>
                <a:picLocks noChangeAspect="1"/>
              </p:cNvPicPr>
              <p:nvPr/>
            </p:nvPicPr>
            <p:blipFill>
              <a:blip r:embed="rId6"/>
              <a:stretch>
                <a:fillRect/>
              </a:stretch>
            </p:blipFill>
            <p:spPr>
              <a:xfrm>
                <a:off x="5176706" y="902333"/>
                <a:ext cx="7800399" cy="4864608"/>
              </a:xfrm>
              <a:prstGeom prst="rect">
                <a:avLst/>
              </a:prstGeom>
            </p:spPr>
          </p:pic>
        </p:grpSp>
        <p:pic>
          <p:nvPicPr>
            <p:cNvPr id="18" name="Picture 17">
              <a:extLst>
                <a:ext uri="{FF2B5EF4-FFF2-40B4-BE49-F238E27FC236}">
                  <a16:creationId xmlns:a16="http://schemas.microsoft.com/office/drawing/2014/main" id="{58FA3B84-830C-407E-BBF2-822E129FBE72}"/>
                </a:ext>
              </a:extLst>
            </p:cNvPr>
            <p:cNvPicPr>
              <a:picLocks noChangeAspect="1"/>
            </p:cNvPicPr>
            <p:nvPr/>
          </p:nvPicPr>
          <p:blipFill rotWithShape="1">
            <a:blip r:embed="rId7"/>
            <a:srcRect l="7222" r="6327"/>
            <a:stretch/>
          </p:blipFill>
          <p:spPr>
            <a:xfrm>
              <a:off x="4998906" y="902331"/>
              <a:ext cx="7800399" cy="4864608"/>
            </a:xfrm>
            <a:prstGeom prst="rect">
              <a:avLst/>
            </a:prstGeom>
          </p:spPr>
        </p:pic>
      </p:grpSp>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a:blip r:embed="rId8"/>
          <a:stretch>
            <a:fillRect/>
          </a:stretch>
        </p:blipFill>
        <p:spPr>
          <a:xfrm>
            <a:off x="4998906" y="902331"/>
            <a:ext cx="7800399" cy="4856166"/>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3"/>
            <a:extLst>
              <a:ext uri="{FF2B5EF4-FFF2-40B4-BE49-F238E27FC236}">
                <a16:creationId xmlns:a16="http://schemas.microsoft.com/office/drawing/2014/main" id="{9584D667-E8DA-46ED-B3C9-F5E3347B1D1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24" name="Title 1">
            <a:extLst>
              <a:ext uri="{FF2B5EF4-FFF2-40B4-BE49-F238E27FC236}">
                <a16:creationId xmlns:a16="http://schemas.microsoft.com/office/drawing/2014/main" id="{7BC31EEC-971E-48A9-B0FF-7D383EC9A1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75000"/>
                    <a:lumOff val="25000"/>
                  </a:schemeClr>
                </a:solidFill>
                <a:latin typeface="Segoe UI Light" panose="020B0502040204020203" pitchFamily="34" charset="0"/>
                <a:cs typeface="Segoe UI Light" panose="020B0502040204020203" pitchFamily="34" charset="0"/>
              </a:rPr>
              <a:t>Sponsor</a:t>
            </a:r>
            <a:endParaRPr lang="en-US" dirty="0"/>
          </a:p>
        </p:txBody>
      </p:sp>
      <p:pic>
        <p:nvPicPr>
          <p:cNvPr id="6148" name="Picture 4" descr="https://upload.wikimedia.org/wikipedia/en/thumb/9/95/Atlantic_Broadband_logo.svg/640px-Atlantic_Broadband_logo.svg.png">
            <a:hlinkClick r:id="rId5"/>
            <a:extLst>
              <a:ext uri="{FF2B5EF4-FFF2-40B4-BE49-F238E27FC236}">
                <a16:creationId xmlns:a16="http://schemas.microsoft.com/office/drawing/2014/main" id="{BC41D408-D42A-45B9-A6A0-52153E977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086513"/>
            <a:ext cx="6096000" cy="2238375"/>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E7A23C62-4CFD-4C7C-9328-13AC46C6B4E5}"/>
              </a:ext>
            </a:extLst>
          </p:cNvPr>
          <p:cNvGrpSpPr/>
          <p:nvPr/>
        </p:nvGrpSpPr>
        <p:grpSpPr>
          <a:xfrm>
            <a:off x="2668588" y="4953868"/>
            <a:ext cx="6854825" cy="474622"/>
            <a:chOff x="2709600" y="5052799"/>
            <a:chExt cx="6854825" cy="474622"/>
          </a:xfrm>
        </p:grpSpPr>
        <p:sp>
          <p:nvSpPr>
            <p:cNvPr id="59" name="Shape 17">
              <a:extLst>
                <a:ext uri="{FF2B5EF4-FFF2-40B4-BE49-F238E27FC236}">
                  <a16:creationId xmlns:a16="http://schemas.microsoft.com/office/drawing/2014/main" id="{7799E0DF-AAEF-4BF9-9338-41AFE79BB63D}"/>
                </a:ext>
              </a:extLst>
            </p:cNvPr>
            <p:cNvSpPr/>
            <p:nvPr/>
          </p:nvSpPr>
          <p:spPr>
            <a:xfrm>
              <a:off x="2709600" y="5052799"/>
              <a:ext cx="6854825" cy="0"/>
            </a:xfrm>
            <a:custGeom>
              <a:avLst/>
              <a:gdLst/>
              <a:ahLst/>
              <a:cxnLst/>
              <a:rect l="0" t="0" r="0" b="0"/>
              <a:pathLst>
                <a:path w="6854825">
                  <a:moveTo>
                    <a:pt x="0" y="0"/>
                  </a:moveTo>
                  <a:lnTo>
                    <a:pt x="6854825" y="0"/>
                  </a:lnTo>
                </a:path>
              </a:pathLst>
            </a:custGeom>
            <a:ln w="12700" cap="flat">
              <a:solidFill>
                <a:schemeClr val="tx1"/>
              </a:solidFill>
              <a:miter lim="100000"/>
            </a:ln>
          </p:spPr>
          <p:style>
            <a:lnRef idx="1">
              <a:srgbClr val="F39850"/>
            </a:lnRef>
            <a:fillRef idx="0">
              <a:srgbClr val="000000">
                <a:alpha val="0"/>
              </a:srgbClr>
            </a:fillRef>
            <a:effectRef idx="0">
              <a:scrgbClr r="0" g="0" b="0"/>
            </a:effectRef>
            <a:fontRef idx="none"/>
          </p:style>
          <p:txBody>
            <a:bodyPr/>
            <a:lstStyle/>
            <a:p>
              <a:endParaRPr lang="en-US"/>
            </a:p>
          </p:txBody>
        </p:sp>
        <p:sp>
          <p:nvSpPr>
            <p:cNvPr id="60" name="Rectangle 8">
              <a:extLst>
                <a:ext uri="{FF2B5EF4-FFF2-40B4-BE49-F238E27FC236}">
                  <a16:creationId xmlns:a16="http://schemas.microsoft.com/office/drawing/2014/main" id="{44CC823D-4F90-4FB6-8100-B707A4D4C0B6}"/>
                </a:ext>
              </a:extLst>
            </p:cNvPr>
            <p:cNvSpPr>
              <a:spLocks noChangeArrowheads="1"/>
            </p:cNvSpPr>
            <p:nvPr/>
          </p:nvSpPr>
          <p:spPr bwMode="auto">
            <a:xfrm>
              <a:off x="2855563" y="5188867"/>
              <a:ext cx="64808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pPr>
              <a:r>
                <a:rPr lang="en-US" altLang="en-US" sz="800" dirty="0">
                  <a:solidFill>
                    <a:srgbClr val="666767"/>
                  </a:solidFill>
                  <a:latin typeface="Arial" panose="020B0604020202020204" pitchFamily="34" charset="0"/>
                  <a:ea typeface="Franklin Gothic Book" panose="020B0503020102020204" pitchFamily="34" charset="0"/>
                  <a:cs typeface="Franklin Gothic Book" panose="020B0503020102020204" pitchFamily="34" charset="0"/>
                </a:rPr>
                <a:t>1681 Kennedy Causeway </a:t>
              </a:r>
              <a:r>
                <a:rPr lang="en-US" altLang="en-US" sz="800" dirty="0">
                  <a:solidFill>
                    <a:srgbClr val="666767"/>
                  </a:solidFill>
                  <a:latin typeface="Arial" panose="020B0604020202020204" pitchFamily="34" charset="0"/>
                </a:rPr>
                <a:t>//  Ph. 305.224.3226  //  atlanticbb.com</a:t>
              </a:r>
              <a:endParaRPr kumimoji="0" lang="en-US" altLang="en-US" sz="800" b="0" i="0" u="none" strike="noStrike" cap="none" normalizeH="0" baseline="0" dirty="0">
                <a:ln>
                  <a:noFill/>
                </a:ln>
                <a:solidFill>
                  <a:srgbClr val="666767"/>
                </a:solidFill>
                <a:effectLst/>
                <a:latin typeface="Arial" panose="020B0604020202020204" pitchFamily="34" charset="0"/>
                <a:ea typeface="Franklin Gothic Book" panose="020B0503020102020204" pitchFamily="34" charset="0"/>
                <a:cs typeface="Franklin Gothic Book" panose="020B05030201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259328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010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4CE7534B-427E-4378-912B-9ABE108B0D4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5183"/>
          <a:stretch/>
        </p:blipFill>
        <p:spPr>
          <a:xfrm>
            <a:off x="5682244" y="-5192"/>
            <a:ext cx="6509756" cy="6858000"/>
          </a:xfrm>
          <a:prstGeom prst="rect">
            <a:avLst/>
          </a:prstGeom>
        </p:spPr>
      </p:pic>
      <p:sp>
        <p:nvSpPr>
          <p:cNvPr id="116" name="Parallelogram 1">
            <a:extLst>
              <a:ext uri="{FF2B5EF4-FFF2-40B4-BE49-F238E27FC236}">
                <a16:creationId xmlns:a16="http://schemas.microsoft.com/office/drawing/2014/main" id="{E4324E76-8113-4A9B-993C-280398418E84}"/>
              </a:ext>
            </a:extLst>
          </p:cNvPr>
          <p:cNvSpPr/>
          <p:nvPr/>
        </p:nvSpPr>
        <p:spPr>
          <a:xfrm>
            <a:off x="5619448"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10" name="Parallelogram 1">
            <a:extLst>
              <a:ext uri="{FF2B5EF4-FFF2-40B4-BE49-F238E27FC236}">
                <a16:creationId xmlns:a16="http://schemas.microsoft.com/office/drawing/2014/main" id="{A748839B-0E19-4E6A-A843-757212BA1D5E}"/>
              </a:ext>
            </a:extLst>
          </p:cNvPr>
          <p:cNvSpPr/>
          <p:nvPr/>
        </p:nvSpPr>
        <p:spPr>
          <a:xfrm>
            <a:off x="59217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6" name="TextBox 45">
            <a:extLst>
              <a:ext uri="{FF2B5EF4-FFF2-40B4-BE49-F238E27FC236}">
                <a16:creationId xmlns:a16="http://schemas.microsoft.com/office/drawing/2014/main" id="{2DD615AB-F47C-44FE-977A-EDED68FB3CF2}"/>
              </a:ext>
            </a:extLst>
          </p:cNvPr>
          <p:cNvSpPr txBox="1"/>
          <p:nvPr/>
        </p:nvSpPr>
        <p:spPr>
          <a:xfrm>
            <a:off x="8428355" y="2367075"/>
            <a:ext cx="3629778"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102" name="Group 101">
            <a:extLst>
              <a:ext uri="{FF2B5EF4-FFF2-40B4-BE49-F238E27FC236}">
                <a16:creationId xmlns:a16="http://schemas.microsoft.com/office/drawing/2014/main" id="{8885D882-A816-4431-B2BD-0A88685C14DE}"/>
              </a:ext>
            </a:extLst>
          </p:cNvPr>
          <p:cNvGrpSpPr/>
          <p:nvPr/>
        </p:nvGrpSpPr>
        <p:grpSpPr>
          <a:xfrm>
            <a:off x="9701615" y="3766679"/>
            <a:ext cx="2823576" cy="3101587"/>
            <a:chOff x="7817743" y="847725"/>
            <a:chExt cx="2709763" cy="3352431"/>
          </a:xfrm>
        </p:grpSpPr>
        <p:sp>
          <p:nvSpPr>
            <p:cNvPr id="103" name="Flowchart: Data 1">
              <a:extLst>
                <a:ext uri="{FF2B5EF4-FFF2-40B4-BE49-F238E27FC236}">
                  <a16:creationId xmlns:a16="http://schemas.microsoft.com/office/drawing/2014/main" id="{13331062-6713-49EA-BB75-DD645018BA65}"/>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Data 1">
              <a:extLst>
                <a:ext uri="{FF2B5EF4-FFF2-40B4-BE49-F238E27FC236}">
                  <a16:creationId xmlns:a16="http://schemas.microsoft.com/office/drawing/2014/main" id="{6CDC5C2C-6875-4B10-BE9F-3ED3B9DA4138}"/>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Data 1">
              <a:extLst>
                <a:ext uri="{FF2B5EF4-FFF2-40B4-BE49-F238E27FC236}">
                  <a16:creationId xmlns:a16="http://schemas.microsoft.com/office/drawing/2014/main" id="{32EBA780-19A7-438B-B359-10E96D2C3282}"/>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Data 1">
              <a:extLst>
                <a:ext uri="{FF2B5EF4-FFF2-40B4-BE49-F238E27FC236}">
                  <a16:creationId xmlns:a16="http://schemas.microsoft.com/office/drawing/2014/main" id="{31966C93-1119-4040-BE28-D394EE652711}"/>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Data 1">
              <a:extLst>
                <a:ext uri="{FF2B5EF4-FFF2-40B4-BE49-F238E27FC236}">
                  <a16:creationId xmlns:a16="http://schemas.microsoft.com/office/drawing/2014/main" id="{C7032FEA-E1C3-4909-948C-5CB5A66B937E}"/>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Data 1">
              <a:extLst>
                <a:ext uri="{FF2B5EF4-FFF2-40B4-BE49-F238E27FC236}">
                  <a16:creationId xmlns:a16="http://schemas.microsoft.com/office/drawing/2014/main" id="{15D7601F-2E7E-4EA0-97EB-909EDE62008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5" name="Picture 134">
            <a:extLst>
              <a:ext uri="{FF2B5EF4-FFF2-40B4-BE49-F238E27FC236}">
                <a16:creationId xmlns:a16="http://schemas.microsoft.com/office/drawing/2014/main" id="{422F43FD-4712-4797-93AD-EA50DD8A997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Layer>
                </a14:imgProps>
              </a:ext>
            </a:extLst>
          </a:blip>
          <a:srcRect l="9309"/>
          <a:stretch/>
        </p:blipFill>
        <p:spPr>
          <a:xfrm>
            <a:off x="0" y="1900964"/>
            <a:ext cx="3371690" cy="4957036"/>
          </a:xfrm>
          <a:prstGeom prst="rect">
            <a:avLst/>
          </a:prstGeom>
        </p:spPr>
      </p:pic>
      <p:sp>
        <p:nvSpPr>
          <p:cNvPr id="136" name="Parallelogram 1">
            <a:extLst>
              <a:ext uri="{FF2B5EF4-FFF2-40B4-BE49-F238E27FC236}">
                <a16:creationId xmlns:a16="http://schemas.microsoft.com/office/drawing/2014/main" id="{9CC6F700-7ADE-400D-A16D-9077A7024DD2}"/>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37" name="Text Placeholder 9">
            <a:hlinkClick r:id="rId7"/>
            <a:extLst>
              <a:ext uri="{FF2B5EF4-FFF2-40B4-BE49-F238E27FC236}">
                <a16:creationId xmlns:a16="http://schemas.microsoft.com/office/drawing/2014/main" id="{35C03F53-9988-4647-831B-D064C7DCD342}"/>
              </a:ext>
            </a:extLst>
          </p:cNvPr>
          <p:cNvSpPr txBox="1">
            <a:spLocks/>
          </p:cNvSpPr>
          <p:nvPr/>
        </p:nvSpPr>
        <p:spPr>
          <a:xfrm>
            <a:off x="3948805" y="236707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138" name="Picture 2" descr="Image result for twitter logo">
            <a:hlinkClick r:id="rId7"/>
            <a:extLst>
              <a:ext uri="{FF2B5EF4-FFF2-40B4-BE49-F238E27FC236}">
                <a16:creationId xmlns:a16="http://schemas.microsoft.com/office/drawing/2014/main" id="{8575EB99-8874-42D3-8A46-A75F6690EC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808" y="236707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Image result for linkedin logo">
            <a:extLst>
              <a:ext uri="{FF2B5EF4-FFF2-40B4-BE49-F238E27FC236}">
                <a16:creationId xmlns:a16="http://schemas.microsoft.com/office/drawing/2014/main" id="{3916EB5A-0711-401A-8A77-38D889DF44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5705" y="511902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A close up of a logo&#10;&#10;Description generated with very high confidence">
            <a:extLst>
              <a:ext uri="{FF2B5EF4-FFF2-40B4-BE49-F238E27FC236}">
                <a16:creationId xmlns:a16="http://schemas.microsoft.com/office/drawing/2014/main" id="{49DCE156-7B0F-4B91-B47C-6EE84EB72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0116" y="4441028"/>
            <a:ext cx="408482" cy="408482"/>
          </a:xfrm>
          <a:prstGeom prst="rect">
            <a:avLst/>
          </a:prstGeom>
        </p:spPr>
      </p:pic>
      <p:pic>
        <p:nvPicPr>
          <p:cNvPr id="141" name="Picture 14" descr="Image result for wordpress logo">
            <a:extLst>
              <a:ext uri="{FF2B5EF4-FFF2-40B4-BE49-F238E27FC236}">
                <a16:creationId xmlns:a16="http://schemas.microsoft.com/office/drawing/2014/main" id="{8764E823-B223-45BA-9185-5281F5D20C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6010" y="372367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142" name="Text Placeholder 9">
            <a:hlinkClick r:id="rId12"/>
            <a:extLst>
              <a:ext uri="{FF2B5EF4-FFF2-40B4-BE49-F238E27FC236}">
                <a16:creationId xmlns:a16="http://schemas.microsoft.com/office/drawing/2014/main" id="{2BB229D3-F44A-4673-AE41-E332568EA251}"/>
              </a:ext>
            </a:extLst>
          </p:cNvPr>
          <p:cNvSpPr txBox="1">
            <a:spLocks/>
          </p:cNvSpPr>
          <p:nvPr/>
        </p:nvSpPr>
        <p:spPr>
          <a:xfrm>
            <a:off x="3942614" y="4441028"/>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143" name="Picture 16" descr="Image result for outlook email logo black">
            <a:extLst>
              <a:ext uri="{FF2B5EF4-FFF2-40B4-BE49-F238E27FC236}">
                <a16:creationId xmlns:a16="http://schemas.microsoft.com/office/drawing/2014/main" id="{CBE677B1-17B7-4BFE-98A1-6FF1B1D0B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6010" y="304537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44" name="Text Placeholder 9">
            <a:hlinkClick r:id="rId14"/>
            <a:extLst>
              <a:ext uri="{FF2B5EF4-FFF2-40B4-BE49-F238E27FC236}">
                <a16:creationId xmlns:a16="http://schemas.microsoft.com/office/drawing/2014/main" id="{9350C03F-1589-40F0-92AD-8508AC7A61B8}"/>
              </a:ext>
            </a:extLst>
          </p:cNvPr>
          <p:cNvSpPr txBox="1">
            <a:spLocks/>
          </p:cNvSpPr>
          <p:nvPr/>
        </p:nvSpPr>
        <p:spPr>
          <a:xfrm>
            <a:off x="3946010" y="371835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45" name="Text Placeholder 9">
            <a:hlinkClick r:id="rId15"/>
            <a:extLst>
              <a:ext uri="{FF2B5EF4-FFF2-40B4-BE49-F238E27FC236}">
                <a16:creationId xmlns:a16="http://schemas.microsoft.com/office/drawing/2014/main" id="{2C2298AC-F52A-4C3A-9AC0-73B07873D275}"/>
              </a:ext>
            </a:extLst>
          </p:cNvPr>
          <p:cNvSpPr txBox="1">
            <a:spLocks/>
          </p:cNvSpPr>
          <p:nvPr/>
        </p:nvSpPr>
        <p:spPr>
          <a:xfrm>
            <a:off x="3965705" y="5119026"/>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46" name="Text Placeholder 9">
            <a:hlinkClick r:id="rId16"/>
            <a:extLst>
              <a:ext uri="{FF2B5EF4-FFF2-40B4-BE49-F238E27FC236}">
                <a16:creationId xmlns:a16="http://schemas.microsoft.com/office/drawing/2014/main" id="{C2459907-9E2B-414C-BEE9-F608406B2324}"/>
              </a:ext>
            </a:extLst>
          </p:cNvPr>
          <p:cNvSpPr txBox="1">
            <a:spLocks/>
          </p:cNvSpPr>
          <p:nvPr/>
        </p:nvSpPr>
        <p:spPr>
          <a:xfrm>
            <a:off x="3948805" y="3042717"/>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47" name="Text Placeholder 9">
            <a:extLst>
              <a:ext uri="{FF2B5EF4-FFF2-40B4-BE49-F238E27FC236}">
                <a16:creationId xmlns:a16="http://schemas.microsoft.com/office/drawing/2014/main" id="{7A7C3F00-1257-4EDC-B3B1-2BF9145F44FE}"/>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7" name="Parallelogram 1">
            <a:extLst>
              <a:ext uri="{FF2B5EF4-FFF2-40B4-BE49-F238E27FC236}">
                <a16:creationId xmlns:a16="http://schemas.microsoft.com/office/drawing/2014/main" id="{4403C4D6-AF36-4C27-9DAB-D168EFCFBD3D}"/>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18" name="Picture 117" descr="A close up of a logo&#10;&#10;Description generated with very high confidence">
            <a:hlinkClick r:id="rId14"/>
            <a:extLst>
              <a:ext uri="{FF2B5EF4-FFF2-40B4-BE49-F238E27FC236}">
                <a16:creationId xmlns:a16="http://schemas.microsoft.com/office/drawing/2014/main" id="{8FB4316A-6486-4639-8B8C-C13145D71253}"/>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977791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DCC953-6E38-4D75-929A-304E3E91671D}"/>
              </a:ext>
            </a:extLst>
          </p:cNvPr>
          <p:cNvPicPr>
            <a:picLocks noChangeAspect="1"/>
          </p:cNvPicPr>
          <p:nvPr/>
        </p:nvPicPr>
        <p:blipFill rotWithShape="1">
          <a:blip r:embed="rId3"/>
          <a:srcRect l="157" t="10301" r="1619" b="5796"/>
          <a:stretch/>
        </p:blipFill>
        <p:spPr>
          <a:xfrm>
            <a:off x="1" y="1240473"/>
            <a:ext cx="12192000" cy="5645847"/>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PowerApps.com</a:t>
            </a:r>
            <a:endParaRPr lang="en-AU" sz="3600" b="1" dirty="0">
              <a:latin typeface="Segoe UI" panose="020B0502040204020203" pitchFamily="34" charset="0"/>
              <a:cs typeface="Segoe UI" panose="020B0502040204020203" pitchFamily="34" charset="0"/>
            </a:endParaRPr>
          </a:p>
        </p:txBody>
      </p:sp>
      <p:sp>
        <p:nvSpPr>
          <p:cNvPr id="6" name="Parallelogram 1">
            <a:extLst>
              <a:ext uri="{FF2B5EF4-FFF2-40B4-BE49-F238E27FC236}">
                <a16:creationId xmlns:a16="http://schemas.microsoft.com/office/drawing/2014/main" id="{1E3FBD8A-2295-42E5-86CD-FA2C6FFC3276}"/>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8790670A-5D1C-468C-A378-75526186AD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1535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s://pwrappscdn.azureedge.net/cvt-d5f27fd82a1ad84ed645290a17a849c3737f970d050016478a0fe1d975e6d000/images/page/build-powerapps/hero/hero_1600x600.jpg">
            <a:extLst>
              <a:ext uri="{FF2B5EF4-FFF2-40B4-BE49-F238E27FC236}">
                <a16:creationId xmlns:a16="http://schemas.microsoft.com/office/drawing/2014/main" id="{D9CC4AC7-9FD4-4C23-A89E-EE69ABC90C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83" r="63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48783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9024" y="5392258"/>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93055"/>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TotalTime>
  <Words>10848</Words>
  <Application>Microsoft Office PowerPoint</Application>
  <PresentationFormat>Widescreen</PresentationFormat>
  <Paragraphs>1260</Paragraphs>
  <Slides>251</Slides>
  <Notes>238</Notes>
  <HiddenSlides>8</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251</vt:i4>
      </vt:variant>
    </vt:vector>
  </HeadingPairs>
  <TitlesOfParts>
    <vt:vector size="269" baseType="lpstr">
      <vt:lpstr>Arial</vt:lpstr>
      <vt:lpstr>Calibri</vt:lpstr>
      <vt:lpstr>Calibri Light</vt:lpstr>
      <vt:lpstr>Century Gothic</vt:lpstr>
      <vt:lpstr>Consolas</vt:lpstr>
      <vt:lpstr>DIN</vt:lpstr>
      <vt:lpstr>Franklin Gothic Book</vt:lpstr>
      <vt:lpstr>Gill Sans</vt:lpstr>
      <vt:lpstr>Segoe UI</vt:lpstr>
      <vt:lpstr>Segoe UI Historic</vt:lpstr>
      <vt:lpstr>Segoe UI Light</vt:lpstr>
      <vt:lpstr>Segoe UI Semibold</vt:lpstr>
      <vt:lpstr>Segoe UI Semilight</vt:lpstr>
      <vt:lpstr>Wingdings</vt:lpstr>
      <vt:lpstr>Office Theme</vt:lpstr>
      <vt:lpstr>1_Office Theme</vt:lpstr>
      <vt:lpstr>2_Office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Hiram Fleitas</dc:creator>
  <cp:lastModifiedBy>Hiram Fleitas</cp:lastModifiedBy>
  <cp:revision>88</cp:revision>
  <dcterms:created xsi:type="dcterms:W3CDTF">2019-05-23T20:01:45Z</dcterms:created>
  <dcterms:modified xsi:type="dcterms:W3CDTF">2019-05-25T13:35:53Z</dcterms:modified>
  <cp:contentStatus/>
</cp:coreProperties>
</file>